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5"/>
    <p:sldMasterId id="2147483660" r:id="rId6"/>
  </p:sldMasterIdLst>
  <p:sldIdLst>
    <p:sldId id="256" r:id="rId7"/>
  </p:sldIdLst>
  <p:sldSz cx="12192000" cy="6858000"/>
  <p:notesSz cx="6819900" cy="99314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984" autoAdjust="0"/>
    <p:restoredTop sz="94660"/>
  </p:normalViewPr>
  <p:slideViewPr>
    <p:cSldViewPr snapToGrid="0">
      <p:cViewPr varScale="1">
        <p:scale>
          <a:sx n="101" d="100"/>
          <a:sy n="101" d="100"/>
        </p:scale>
        <p:origin x="126"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tableStyles" Target="tableStyles.xml"/><Relationship Id="rId5" Type="http://schemas.openxmlformats.org/officeDocument/2006/relationships/slideMaster" Target="slideMasters/slideMaster1.xml"/><Relationship Id="rId10"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8913E252-66AD-4874-A902-FD1A30636554}" type="datetimeFigureOut">
              <a:rPr lang="he-IL" smtClean="0"/>
              <a:t>י"ח/אדר/תשע"ח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08C7CFD-42CD-40AF-9D8A-B6FC5D603F51}" type="slidenum">
              <a:rPr lang="he-IL" smtClean="0"/>
              <a:t>‹#›</a:t>
            </a:fld>
            <a:endParaRPr lang="he-IL"/>
          </a:p>
        </p:txBody>
      </p:sp>
    </p:spTree>
    <p:extLst>
      <p:ext uri="{BB962C8B-B14F-4D97-AF65-F5344CB8AC3E}">
        <p14:creationId xmlns:p14="http://schemas.microsoft.com/office/powerpoint/2010/main" val="4024280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8913E252-66AD-4874-A902-FD1A30636554}" type="datetimeFigureOut">
              <a:rPr lang="he-IL" smtClean="0"/>
              <a:t>י"ח/אדר/תשע"ח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08C7CFD-42CD-40AF-9D8A-B6FC5D603F51}" type="slidenum">
              <a:rPr lang="he-IL" smtClean="0"/>
              <a:t>‹#›</a:t>
            </a:fld>
            <a:endParaRPr lang="he-IL"/>
          </a:p>
        </p:txBody>
      </p:sp>
    </p:spTree>
    <p:extLst>
      <p:ext uri="{BB962C8B-B14F-4D97-AF65-F5344CB8AC3E}">
        <p14:creationId xmlns:p14="http://schemas.microsoft.com/office/powerpoint/2010/main" val="2167715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8913E252-66AD-4874-A902-FD1A30636554}" type="datetimeFigureOut">
              <a:rPr lang="he-IL" smtClean="0"/>
              <a:t>י"ח/אדר/תשע"ח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08C7CFD-42CD-40AF-9D8A-B6FC5D603F51}" type="slidenum">
              <a:rPr lang="he-IL" smtClean="0"/>
              <a:t>‹#›</a:t>
            </a:fld>
            <a:endParaRPr lang="he-IL"/>
          </a:p>
        </p:txBody>
      </p:sp>
    </p:spTree>
    <p:extLst>
      <p:ext uri="{BB962C8B-B14F-4D97-AF65-F5344CB8AC3E}">
        <p14:creationId xmlns:p14="http://schemas.microsoft.com/office/powerpoint/2010/main" val="1901341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914400" y="2130426"/>
            <a:ext cx="103632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5" name="מציין מיקום של כותרת תחתונה 4"/>
          <p:cNvSpPr>
            <a:spLocks noGrp="1"/>
          </p:cNvSpPr>
          <p:nvPr>
            <p:ph type="ftr" sz="quarter" idx="11"/>
          </p:nvPr>
        </p:nvSpPr>
        <p:spPr/>
        <p:txBody>
          <a:bodyPr/>
          <a:lstStyle/>
          <a:p>
            <a:endParaRPr lang="he-IL">
              <a:solidFill>
                <a:prstClr val="black">
                  <a:tint val="75000"/>
                </a:prstClr>
              </a:solidFill>
            </a:endParaRPr>
          </a:p>
        </p:txBody>
      </p:sp>
      <p:sp>
        <p:nvSpPr>
          <p:cNvPr id="6" name="מציין מיקום של מספר שקופית 5"/>
          <p:cNvSpPr>
            <a:spLocks noGrp="1"/>
          </p:cNvSpPr>
          <p:nvPr>
            <p:ph type="sldNum" sz="quarter" idx="12"/>
          </p:nvPr>
        </p:nvSpPr>
        <p:spPr/>
        <p:txBody>
          <a:body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3898525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5" name="מציין מיקום של כותרת תחתונה 4"/>
          <p:cNvSpPr>
            <a:spLocks noGrp="1"/>
          </p:cNvSpPr>
          <p:nvPr>
            <p:ph type="ftr" sz="quarter" idx="11"/>
          </p:nvPr>
        </p:nvSpPr>
        <p:spPr/>
        <p:txBody>
          <a:bodyPr/>
          <a:lstStyle/>
          <a:p>
            <a:endParaRPr lang="he-IL">
              <a:solidFill>
                <a:prstClr val="black">
                  <a:tint val="75000"/>
                </a:prstClr>
              </a:solidFill>
            </a:endParaRPr>
          </a:p>
        </p:txBody>
      </p:sp>
      <p:sp>
        <p:nvSpPr>
          <p:cNvPr id="6" name="מציין מיקום של מספר שקופית 5"/>
          <p:cNvSpPr>
            <a:spLocks noGrp="1"/>
          </p:cNvSpPr>
          <p:nvPr>
            <p:ph type="sldNum" sz="quarter" idx="12"/>
          </p:nvPr>
        </p:nvSpPr>
        <p:spPr/>
        <p:txBody>
          <a:body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21221207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963084" y="4406901"/>
            <a:ext cx="103632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5" name="מציין מיקום של כותרת תחתונה 4"/>
          <p:cNvSpPr>
            <a:spLocks noGrp="1"/>
          </p:cNvSpPr>
          <p:nvPr>
            <p:ph type="ftr" sz="quarter" idx="11"/>
          </p:nvPr>
        </p:nvSpPr>
        <p:spPr/>
        <p:txBody>
          <a:bodyPr/>
          <a:lstStyle/>
          <a:p>
            <a:endParaRPr lang="he-IL">
              <a:solidFill>
                <a:prstClr val="black">
                  <a:tint val="75000"/>
                </a:prstClr>
              </a:solidFill>
            </a:endParaRPr>
          </a:p>
        </p:txBody>
      </p:sp>
      <p:sp>
        <p:nvSpPr>
          <p:cNvPr id="6" name="מציין מיקום של מספר שקופית 5"/>
          <p:cNvSpPr>
            <a:spLocks noGrp="1"/>
          </p:cNvSpPr>
          <p:nvPr>
            <p:ph type="sldNum" sz="quarter" idx="12"/>
          </p:nvPr>
        </p:nvSpPr>
        <p:spPr/>
        <p:txBody>
          <a:body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42573060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6" name="מציין מיקום של כותרת תחתונה 5"/>
          <p:cNvSpPr>
            <a:spLocks noGrp="1"/>
          </p:cNvSpPr>
          <p:nvPr>
            <p:ph type="ftr" sz="quarter" idx="11"/>
          </p:nvPr>
        </p:nvSpPr>
        <p:spPr/>
        <p:txBody>
          <a:bodyPr/>
          <a:lstStyle/>
          <a:p>
            <a:endParaRPr lang="he-IL">
              <a:solidFill>
                <a:prstClr val="black">
                  <a:tint val="75000"/>
                </a:prstClr>
              </a:solidFill>
            </a:endParaRPr>
          </a:p>
        </p:txBody>
      </p:sp>
      <p:sp>
        <p:nvSpPr>
          <p:cNvPr id="7" name="מציין מיקום של מספר שקופית 6"/>
          <p:cNvSpPr>
            <a:spLocks noGrp="1"/>
          </p:cNvSpPr>
          <p:nvPr>
            <p:ph type="sldNum" sz="quarter" idx="12"/>
          </p:nvPr>
        </p:nvSpPr>
        <p:spPr/>
        <p:txBody>
          <a:body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36569849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8" name="מציין מיקום של כותרת תחתונה 7"/>
          <p:cNvSpPr>
            <a:spLocks noGrp="1"/>
          </p:cNvSpPr>
          <p:nvPr>
            <p:ph type="ftr" sz="quarter" idx="11"/>
          </p:nvPr>
        </p:nvSpPr>
        <p:spPr/>
        <p:txBody>
          <a:bodyPr/>
          <a:lstStyle/>
          <a:p>
            <a:endParaRPr lang="he-IL">
              <a:solidFill>
                <a:prstClr val="black">
                  <a:tint val="75000"/>
                </a:prstClr>
              </a:solidFill>
            </a:endParaRPr>
          </a:p>
        </p:txBody>
      </p:sp>
      <p:sp>
        <p:nvSpPr>
          <p:cNvPr id="9" name="מציין מיקום של מספר שקופית 8"/>
          <p:cNvSpPr>
            <a:spLocks noGrp="1"/>
          </p:cNvSpPr>
          <p:nvPr>
            <p:ph type="sldNum" sz="quarter" idx="12"/>
          </p:nvPr>
        </p:nvSpPr>
        <p:spPr/>
        <p:txBody>
          <a:body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16830017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4" name="מציין מיקום של כותרת תחתונה 3"/>
          <p:cNvSpPr>
            <a:spLocks noGrp="1"/>
          </p:cNvSpPr>
          <p:nvPr>
            <p:ph type="ftr" sz="quarter" idx="11"/>
          </p:nvPr>
        </p:nvSpPr>
        <p:spPr/>
        <p:txBody>
          <a:bodyPr/>
          <a:lstStyle/>
          <a:p>
            <a:endParaRPr lang="he-IL">
              <a:solidFill>
                <a:prstClr val="black">
                  <a:tint val="75000"/>
                </a:prstClr>
              </a:solidFill>
            </a:endParaRPr>
          </a:p>
        </p:txBody>
      </p:sp>
      <p:sp>
        <p:nvSpPr>
          <p:cNvPr id="5" name="מציין מיקום של מספר שקופית 4"/>
          <p:cNvSpPr>
            <a:spLocks noGrp="1"/>
          </p:cNvSpPr>
          <p:nvPr>
            <p:ph type="sldNum" sz="quarter" idx="12"/>
          </p:nvPr>
        </p:nvSpPr>
        <p:spPr/>
        <p:txBody>
          <a:body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30638613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3" name="מציין מיקום של כותרת תחתונה 2"/>
          <p:cNvSpPr>
            <a:spLocks noGrp="1"/>
          </p:cNvSpPr>
          <p:nvPr>
            <p:ph type="ftr" sz="quarter" idx="11"/>
          </p:nvPr>
        </p:nvSpPr>
        <p:spPr/>
        <p:txBody>
          <a:bodyPr/>
          <a:lstStyle/>
          <a:p>
            <a:endParaRPr lang="he-IL">
              <a:solidFill>
                <a:prstClr val="black">
                  <a:tint val="75000"/>
                </a:prstClr>
              </a:solidFill>
            </a:endParaRPr>
          </a:p>
        </p:txBody>
      </p:sp>
      <p:sp>
        <p:nvSpPr>
          <p:cNvPr id="4" name="מציין מיקום של מספר שקופית 3"/>
          <p:cNvSpPr>
            <a:spLocks noGrp="1"/>
          </p:cNvSpPr>
          <p:nvPr>
            <p:ph type="sldNum" sz="quarter" idx="12"/>
          </p:nvPr>
        </p:nvSpPr>
        <p:spPr/>
        <p:txBody>
          <a:body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1888791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609601" y="273050"/>
            <a:ext cx="4011084"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6" name="מציין מיקום של כותרת תחתונה 5"/>
          <p:cNvSpPr>
            <a:spLocks noGrp="1"/>
          </p:cNvSpPr>
          <p:nvPr>
            <p:ph type="ftr" sz="quarter" idx="11"/>
          </p:nvPr>
        </p:nvSpPr>
        <p:spPr/>
        <p:txBody>
          <a:bodyPr/>
          <a:lstStyle/>
          <a:p>
            <a:endParaRPr lang="he-IL">
              <a:solidFill>
                <a:prstClr val="black">
                  <a:tint val="75000"/>
                </a:prstClr>
              </a:solidFill>
            </a:endParaRPr>
          </a:p>
        </p:txBody>
      </p:sp>
      <p:sp>
        <p:nvSpPr>
          <p:cNvPr id="7" name="מציין מיקום של מספר שקופית 6"/>
          <p:cNvSpPr>
            <a:spLocks noGrp="1"/>
          </p:cNvSpPr>
          <p:nvPr>
            <p:ph type="sldNum" sz="quarter" idx="12"/>
          </p:nvPr>
        </p:nvSpPr>
        <p:spPr/>
        <p:txBody>
          <a:body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2243193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8913E252-66AD-4874-A902-FD1A30636554}" type="datetimeFigureOut">
              <a:rPr lang="he-IL" smtClean="0"/>
              <a:t>י"ח/אדר/תשע"ח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08C7CFD-42CD-40AF-9D8A-B6FC5D603F51}" type="slidenum">
              <a:rPr lang="he-IL" smtClean="0"/>
              <a:t>‹#›</a:t>
            </a:fld>
            <a:endParaRPr lang="he-IL"/>
          </a:p>
        </p:txBody>
      </p:sp>
    </p:spTree>
    <p:extLst>
      <p:ext uri="{BB962C8B-B14F-4D97-AF65-F5344CB8AC3E}">
        <p14:creationId xmlns:p14="http://schemas.microsoft.com/office/powerpoint/2010/main" val="1373796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2389717" y="4800600"/>
            <a:ext cx="73152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6" name="מציין מיקום של כותרת תחתונה 5"/>
          <p:cNvSpPr>
            <a:spLocks noGrp="1"/>
          </p:cNvSpPr>
          <p:nvPr>
            <p:ph type="ftr" sz="quarter" idx="11"/>
          </p:nvPr>
        </p:nvSpPr>
        <p:spPr/>
        <p:txBody>
          <a:bodyPr/>
          <a:lstStyle/>
          <a:p>
            <a:endParaRPr lang="he-IL">
              <a:solidFill>
                <a:prstClr val="black">
                  <a:tint val="75000"/>
                </a:prstClr>
              </a:solidFill>
            </a:endParaRPr>
          </a:p>
        </p:txBody>
      </p:sp>
      <p:sp>
        <p:nvSpPr>
          <p:cNvPr id="7" name="מציין מיקום של מספר שקופית 6"/>
          <p:cNvSpPr>
            <a:spLocks noGrp="1"/>
          </p:cNvSpPr>
          <p:nvPr>
            <p:ph type="sldNum" sz="quarter" idx="12"/>
          </p:nvPr>
        </p:nvSpPr>
        <p:spPr/>
        <p:txBody>
          <a:body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4103465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5" name="מציין מיקום של כותרת תחתונה 4"/>
          <p:cNvSpPr>
            <a:spLocks noGrp="1"/>
          </p:cNvSpPr>
          <p:nvPr>
            <p:ph type="ftr" sz="quarter" idx="11"/>
          </p:nvPr>
        </p:nvSpPr>
        <p:spPr/>
        <p:txBody>
          <a:bodyPr/>
          <a:lstStyle/>
          <a:p>
            <a:endParaRPr lang="he-IL">
              <a:solidFill>
                <a:prstClr val="black">
                  <a:tint val="75000"/>
                </a:prstClr>
              </a:solidFill>
            </a:endParaRPr>
          </a:p>
        </p:txBody>
      </p:sp>
      <p:sp>
        <p:nvSpPr>
          <p:cNvPr id="6" name="מציין מיקום של מספר שקופית 5"/>
          <p:cNvSpPr>
            <a:spLocks noGrp="1"/>
          </p:cNvSpPr>
          <p:nvPr>
            <p:ph type="sldNum" sz="quarter" idx="12"/>
          </p:nvPr>
        </p:nvSpPr>
        <p:spPr/>
        <p:txBody>
          <a:body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25467411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839200" y="274639"/>
            <a:ext cx="27432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609600" y="274639"/>
            <a:ext cx="80264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5" name="מציין מיקום של כותרת תחתונה 4"/>
          <p:cNvSpPr>
            <a:spLocks noGrp="1"/>
          </p:cNvSpPr>
          <p:nvPr>
            <p:ph type="ftr" sz="quarter" idx="11"/>
          </p:nvPr>
        </p:nvSpPr>
        <p:spPr/>
        <p:txBody>
          <a:bodyPr/>
          <a:lstStyle/>
          <a:p>
            <a:endParaRPr lang="he-IL">
              <a:solidFill>
                <a:prstClr val="black">
                  <a:tint val="75000"/>
                </a:prstClr>
              </a:solidFill>
            </a:endParaRPr>
          </a:p>
        </p:txBody>
      </p:sp>
      <p:sp>
        <p:nvSpPr>
          <p:cNvPr id="6" name="מציין מיקום של מספר שקופית 5"/>
          <p:cNvSpPr>
            <a:spLocks noGrp="1"/>
          </p:cNvSpPr>
          <p:nvPr>
            <p:ph type="sldNum" sz="quarter" idx="12"/>
          </p:nvPr>
        </p:nvSpPr>
        <p:spPr/>
        <p:txBody>
          <a:body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77927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8913E252-66AD-4874-A902-FD1A30636554}" type="datetimeFigureOut">
              <a:rPr lang="he-IL" smtClean="0"/>
              <a:t>י"ח/אדר/תשע"ח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F08C7CFD-42CD-40AF-9D8A-B6FC5D603F51}" type="slidenum">
              <a:rPr lang="he-IL" smtClean="0"/>
              <a:t>‹#›</a:t>
            </a:fld>
            <a:endParaRPr lang="he-IL"/>
          </a:p>
        </p:txBody>
      </p:sp>
    </p:spTree>
    <p:extLst>
      <p:ext uri="{BB962C8B-B14F-4D97-AF65-F5344CB8AC3E}">
        <p14:creationId xmlns:p14="http://schemas.microsoft.com/office/powerpoint/2010/main" val="2757400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72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8913E252-66AD-4874-A902-FD1A30636554}" type="datetimeFigureOut">
              <a:rPr lang="he-IL" smtClean="0"/>
              <a:t>י"ח/אדר/תשע"ח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F08C7CFD-42CD-40AF-9D8A-B6FC5D603F51}" type="slidenum">
              <a:rPr lang="he-IL" smtClean="0"/>
              <a:t>‹#›</a:t>
            </a:fld>
            <a:endParaRPr lang="he-IL"/>
          </a:p>
        </p:txBody>
      </p:sp>
    </p:spTree>
    <p:extLst>
      <p:ext uri="{BB962C8B-B14F-4D97-AF65-F5344CB8AC3E}">
        <p14:creationId xmlns:p14="http://schemas.microsoft.com/office/powerpoint/2010/main" val="127779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8913E252-66AD-4874-A902-FD1A30636554}" type="datetimeFigureOut">
              <a:rPr lang="he-IL" smtClean="0"/>
              <a:t>י"ח/אדר/תשע"ח</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F08C7CFD-42CD-40AF-9D8A-B6FC5D603F51}" type="slidenum">
              <a:rPr lang="he-IL" smtClean="0"/>
              <a:t>‹#›</a:t>
            </a:fld>
            <a:endParaRPr lang="he-IL"/>
          </a:p>
        </p:txBody>
      </p:sp>
    </p:spTree>
    <p:extLst>
      <p:ext uri="{BB962C8B-B14F-4D97-AF65-F5344CB8AC3E}">
        <p14:creationId xmlns:p14="http://schemas.microsoft.com/office/powerpoint/2010/main" val="2311023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8913E252-66AD-4874-A902-FD1A30636554}" type="datetimeFigureOut">
              <a:rPr lang="he-IL" smtClean="0"/>
              <a:t>י"ח/אדר/תשע"ח</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F08C7CFD-42CD-40AF-9D8A-B6FC5D603F51}" type="slidenum">
              <a:rPr lang="he-IL" smtClean="0"/>
              <a:t>‹#›</a:t>
            </a:fld>
            <a:endParaRPr lang="he-IL"/>
          </a:p>
        </p:txBody>
      </p:sp>
    </p:spTree>
    <p:extLst>
      <p:ext uri="{BB962C8B-B14F-4D97-AF65-F5344CB8AC3E}">
        <p14:creationId xmlns:p14="http://schemas.microsoft.com/office/powerpoint/2010/main" val="1400923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8913E252-66AD-4874-A902-FD1A30636554}" type="datetimeFigureOut">
              <a:rPr lang="he-IL" smtClean="0"/>
              <a:t>י"ח/אדר/תשע"ח</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F08C7CFD-42CD-40AF-9D8A-B6FC5D603F51}" type="slidenum">
              <a:rPr lang="he-IL" smtClean="0"/>
              <a:t>‹#›</a:t>
            </a:fld>
            <a:endParaRPr lang="he-IL"/>
          </a:p>
        </p:txBody>
      </p:sp>
    </p:spTree>
    <p:extLst>
      <p:ext uri="{BB962C8B-B14F-4D97-AF65-F5344CB8AC3E}">
        <p14:creationId xmlns:p14="http://schemas.microsoft.com/office/powerpoint/2010/main" val="2629785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8913E252-66AD-4874-A902-FD1A30636554}" type="datetimeFigureOut">
              <a:rPr lang="he-IL" smtClean="0"/>
              <a:t>י"ח/אדר/תשע"ח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F08C7CFD-42CD-40AF-9D8A-B6FC5D603F51}" type="slidenum">
              <a:rPr lang="he-IL" smtClean="0"/>
              <a:t>‹#›</a:t>
            </a:fld>
            <a:endParaRPr lang="he-IL"/>
          </a:p>
        </p:txBody>
      </p:sp>
    </p:spTree>
    <p:extLst>
      <p:ext uri="{BB962C8B-B14F-4D97-AF65-F5344CB8AC3E}">
        <p14:creationId xmlns:p14="http://schemas.microsoft.com/office/powerpoint/2010/main" val="3679516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8913E252-66AD-4874-A902-FD1A30636554}" type="datetimeFigureOut">
              <a:rPr lang="he-IL" smtClean="0"/>
              <a:t>י"ח/אדר/תשע"ח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F08C7CFD-42CD-40AF-9D8A-B6FC5D603F51}" type="slidenum">
              <a:rPr lang="he-IL" smtClean="0"/>
              <a:t>‹#›</a:t>
            </a:fld>
            <a:endParaRPr lang="he-IL"/>
          </a:p>
        </p:txBody>
      </p:sp>
    </p:spTree>
    <p:extLst>
      <p:ext uri="{BB962C8B-B14F-4D97-AF65-F5344CB8AC3E}">
        <p14:creationId xmlns:p14="http://schemas.microsoft.com/office/powerpoint/2010/main" val="757946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913E252-66AD-4874-A902-FD1A30636554}" type="datetimeFigureOut">
              <a:rPr lang="he-IL" smtClean="0"/>
              <a:t>י"ח/אדר/תשע"ח</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08C7CFD-42CD-40AF-9D8A-B6FC5D603F51}" type="slidenum">
              <a:rPr lang="he-IL" smtClean="0"/>
              <a:t>‹#›</a:t>
            </a:fld>
            <a:endParaRPr lang="he-IL"/>
          </a:p>
        </p:txBody>
      </p:sp>
    </p:spTree>
    <p:extLst>
      <p:ext uri="{BB962C8B-B14F-4D97-AF65-F5344CB8AC3E}">
        <p14:creationId xmlns:p14="http://schemas.microsoft.com/office/powerpoint/2010/main" val="1811610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609600" y="274638"/>
            <a:ext cx="10972800" cy="1143000"/>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609600" y="1600201"/>
            <a:ext cx="10972800" cy="4525963"/>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737600" y="6356351"/>
            <a:ext cx="28448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89A3210-3A4C-4638-BB66-E8F9D8CDC6E9}" type="datetimeFigureOut">
              <a:rPr lang="he-IL" smtClean="0">
                <a:solidFill>
                  <a:prstClr val="black">
                    <a:tint val="75000"/>
                  </a:prstClr>
                </a:solidFill>
              </a:rPr>
              <a:pPr/>
              <a:t>י"ח/אדר/תשע"ח</a:t>
            </a:fld>
            <a:endParaRPr lang="he-IL">
              <a:solidFill>
                <a:prstClr val="black">
                  <a:tint val="75000"/>
                </a:prstClr>
              </a:solidFill>
            </a:endParaRPr>
          </a:p>
        </p:txBody>
      </p:sp>
      <p:sp>
        <p:nvSpPr>
          <p:cNvPr id="5" name="מציין מיקום של כותרת תחתונה 4"/>
          <p:cNvSpPr>
            <a:spLocks noGrp="1"/>
          </p:cNvSpPr>
          <p:nvPr>
            <p:ph type="ftr" sz="quarter" idx="3"/>
          </p:nvPr>
        </p:nvSpPr>
        <p:spPr>
          <a:xfrm>
            <a:off x="4165600" y="6356351"/>
            <a:ext cx="3860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solidFill>
                <a:prstClr val="black">
                  <a:tint val="75000"/>
                </a:prstClr>
              </a:solidFill>
            </a:endParaRPr>
          </a:p>
        </p:txBody>
      </p:sp>
      <p:sp>
        <p:nvSpPr>
          <p:cNvPr id="6" name="מציין מיקום של מספר שקופית 5"/>
          <p:cNvSpPr>
            <a:spLocks noGrp="1"/>
          </p:cNvSpPr>
          <p:nvPr>
            <p:ph type="sldNum" sz="quarter" idx="4"/>
          </p:nvPr>
        </p:nvSpPr>
        <p:spPr>
          <a:xfrm>
            <a:off x="609600" y="6356351"/>
            <a:ext cx="28448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2DBED3B-481B-431F-BE55-D85BEC81690B}" type="slidenum">
              <a:rPr lang="he-IL" smtClean="0">
                <a:solidFill>
                  <a:prstClr val="black">
                    <a:tint val="75000"/>
                  </a:prstClr>
                </a:solidFill>
              </a:rPr>
              <a:pPr/>
              <a:t>‹#›</a:t>
            </a:fld>
            <a:endParaRPr lang="he-IL">
              <a:solidFill>
                <a:prstClr val="black">
                  <a:tint val="75000"/>
                </a:prstClr>
              </a:solidFill>
            </a:endParaRPr>
          </a:p>
        </p:txBody>
      </p:sp>
    </p:spTree>
    <p:extLst>
      <p:ext uri="{BB962C8B-B14F-4D97-AF65-F5344CB8AC3E}">
        <p14:creationId xmlns:p14="http://schemas.microsoft.com/office/powerpoint/2010/main" val="8838952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archive.energy.gov.il/English/PublicInfo/Tenders/Pages/tender37_18.aspx"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523997" y="947205"/>
            <a:ext cx="8945461" cy="3354765"/>
          </a:xfrm>
          <a:prstGeom prst="rect">
            <a:avLst/>
          </a:prstGeom>
          <a:ln>
            <a:solidFill>
              <a:srgbClr val="006666"/>
            </a:solidFill>
          </a:ln>
        </p:spPr>
        <p:style>
          <a:lnRef idx="2">
            <a:schemeClr val="accent3"/>
          </a:lnRef>
          <a:fillRef idx="1">
            <a:schemeClr val="lt1"/>
          </a:fillRef>
          <a:effectRef idx="0">
            <a:schemeClr val="accent3"/>
          </a:effectRef>
          <a:fontRef idx="minor">
            <a:schemeClr val="dk1"/>
          </a:fontRef>
        </p:style>
        <p:txBody>
          <a:bodyPr wrap="square" rtlCol="1">
            <a:spAutoFit/>
          </a:bodyPr>
          <a:lstStyle/>
          <a:p>
            <a:pPr algn="ctr" rtl="0"/>
            <a:endParaRPr lang="en-US" dirty="0">
              <a:solidFill>
                <a:prstClr val="black"/>
              </a:solidFill>
            </a:endParaRPr>
          </a:p>
          <a:p>
            <a:pPr algn="ctr" rtl="0"/>
            <a:endParaRPr lang="en-US" b="1" dirty="0" smtClean="0">
              <a:solidFill>
                <a:prstClr val="black"/>
              </a:solidFill>
            </a:endParaRPr>
          </a:p>
          <a:p>
            <a:pPr algn="ctr" rtl="0"/>
            <a:endParaRPr lang="en-US" sz="2400" b="1" dirty="0" smtClean="0">
              <a:solidFill>
                <a:prstClr val="black"/>
              </a:solidFill>
            </a:endParaRPr>
          </a:p>
          <a:p>
            <a:pPr algn="ctr" rtl="0"/>
            <a:r>
              <a:rPr lang="en-GB" b="1" u="sng" dirty="0" smtClean="0"/>
              <a:t>Consulting </a:t>
            </a:r>
            <a:r>
              <a:rPr lang="en-GB" b="1" u="sng" dirty="0"/>
              <a:t>on Oil and Gas Policy and Regulation in Israel</a:t>
            </a:r>
            <a:endParaRPr lang="en-US" dirty="0"/>
          </a:p>
          <a:p>
            <a:pPr algn="ctr" rtl="0"/>
            <a:endParaRPr lang="en-US" sz="2000" b="1" dirty="0" smtClean="0"/>
          </a:p>
          <a:p>
            <a:pPr algn="just" rtl="0"/>
            <a:r>
              <a:rPr lang="en-US" dirty="0"/>
              <a:t>The Israeli Ministry of Energy is hereby calling for bids for the provision of consulting services, to assist the Ministry in formulating and updating Israel’s oil and gas policy and regulations.</a:t>
            </a:r>
            <a:endParaRPr lang="en-US" sz="2000" dirty="0"/>
          </a:p>
          <a:p>
            <a:pPr algn="just" rtl="0"/>
            <a:r>
              <a:rPr lang="en-US" dirty="0"/>
              <a:t>A copy of the tender and more details can be found at the Ministry of Energy website at </a:t>
            </a:r>
            <a:r>
              <a:rPr lang="en-US" u="sng" dirty="0">
                <a:hlinkClick r:id="rId2"/>
              </a:rPr>
              <a:t>http://archive.energy.gov.il/English/PublicInfo/Tenders/Pages/tender37_18.aspx</a:t>
            </a:r>
            <a:r>
              <a:rPr lang="he-IL" dirty="0"/>
              <a:t> </a:t>
            </a:r>
            <a:r>
              <a:rPr lang="en-US" dirty="0" smtClean="0"/>
              <a:t>Bids </a:t>
            </a:r>
            <a:r>
              <a:rPr lang="en-US" dirty="0"/>
              <a:t>will be submitted to the Ministry of Energy in Jerusalem, at the address specified at the tender documents, no later than </a:t>
            </a:r>
            <a:r>
              <a:rPr lang="en-US" b="1" u="sng" dirty="0"/>
              <a:t>May 24, </a:t>
            </a:r>
            <a:r>
              <a:rPr lang="en-US" b="1" u="sng" dirty="0" smtClean="0"/>
              <a:t>2018.</a:t>
            </a:r>
            <a:endParaRPr lang="he-IL" dirty="0">
              <a:solidFill>
                <a:prstClr val="black"/>
              </a:solidFill>
            </a:endParaRPr>
          </a:p>
        </p:txBody>
      </p:sp>
      <p:pic>
        <p:nvPicPr>
          <p:cNvPr id="3" name="תמונה 2"/>
          <p:cNvPicPr>
            <a:picLocks noChangeAspect="1"/>
          </p:cNvPicPr>
          <p:nvPr/>
        </p:nvPicPr>
        <p:blipFill>
          <a:blip r:embed="rId3"/>
          <a:stretch>
            <a:fillRect/>
          </a:stretch>
        </p:blipFill>
        <p:spPr>
          <a:xfrm>
            <a:off x="4297414" y="1113088"/>
            <a:ext cx="3398625" cy="741467"/>
          </a:xfrm>
          <a:prstGeom prst="rect">
            <a:avLst/>
          </a:prstGeom>
        </p:spPr>
      </p:pic>
    </p:spTree>
    <p:extLst>
      <p:ext uri="{BB962C8B-B14F-4D97-AF65-F5344CB8AC3E}">
        <p14:creationId xmlns:p14="http://schemas.microsoft.com/office/powerpoint/2010/main" val="1602344881"/>
      </p:ext>
    </p:extLst>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customXsn xmlns="http://schemas.microsoft.com/office/2006/metadata/customXsn">
  <xsnLocation/>
  <cached>True</cached>
  <openByDefault>False</openByDefault>
  <xsnScope>http://moss/DocumentManagementSite</xsnScope>
</customXsn>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לשכת הדוברת" ma:contentTypeID="0x0101003CBAFB7F4A7FF54FB9D64543F2EA55D23A008F1C0D6C6A23D640B8D7CEA47E07811D" ma:contentTypeVersion="128" ma:contentTypeDescription="" ma:contentTypeScope="" ma:versionID="277077e219c097d128bc80595c04c9f9">
  <xsd:schema xmlns:xsd="http://www.w3.org/2001/XMLSchema" xmlns:xs="http://www.w3.org/2001/XMLSchema" xmlns:p="http://schemas.microsoft.com/office/2006/metadata/properties" xmlns:ns2="8f5b83e0-a1d3-486c-bd07-833a425c74af" xmlns:ns3="87b98568-e8c7-4058-bf31-e11803adaf85" targetNamespace="http://schemas.microsoft.com/office/2006/metadata/properties" ma:root="true" ma:fieldsID="4a45eb8d34b02d950f96bebbe80ca9fb" ns2:_="" ns3:_="">
    <xsd:import namespace="8f5b83e0-a1d3-486c-bd07-833a425c74af"/>
    <xsd:import namespace="87b98568-e8c7-4058-bf31-e11803adaf85"/>
    <xsd:element name="properties">
      <xsd:complexType>
        <xsd:sequence>
          <xsd:element name="documentManagement">
            <xsd:complexType>
              <xsd:all>
                <xsd:element ref="ns2:DocumentWorkInstrument" minOccurs="0"/>
                <xsd:element ref="ns2:DocumentWordTemplate" minOccurs="0"/>
                <xsd:element ref="ns2:WriterName" minOccurs="0"/>
                <xsd:element ref="ns2:DepartmentPermissionWasSet" minOccurs="0"/>
                <xsd:element ref="ns2:CurrentDocumentStatus" minOccurs="0"/>
                <xsd:element ref="ns2:LastCheckOutDate" minOccurs="0"/>
                <xsd:element ref="ns2:LastCheckOutUser" minOccurs="0"/>
                <xsd:element ref="ns2:LastCheckInDate" minOccurs="0"/>
                <xsd:element ref="ns2:LastCheckInUser" minOccurs="0"/>
                <xsd:element ref="ns2:LastPublishDate" minOccurs="0"/>
                <xsd:element ref="ns2:LastPublishUser" minOccurs="0"/>
                <xsd:element ref="ns2:LastLockDate" minOccurs="0"/>
                <xsd:element ref="ns2:LastLockUser" minOccurs="0"/>
                <xsd:element ref="ns2:PreviousPublishingStatus" minOccurs="0"/>
                <xsd:element ref="ns2:SubjectDocument" minOccurs="0"/>
                <xsd:element ref="ns2:DocumentCreateDateEnglish" minOccurs="0"/>
                <xsd:element ref="ns2:DocumentCreateDateHebrew" minOccurs="0"/>
                <xsd:element ref="ns2:SignerName" minOccurs="0"/>
                <xsd:element ref="ns2:SignerItemID" minOccurs="0"/>
                <xsd:element ref="ns2:SignerEmail" minOccurs="0"/>
                <xsd:element ref="ns2:SignerJobTitle" minOccurs="0"/>
                <xsd:element ref="ns2:SignerDepartment" minOccurs="0"/>
                <xsd:element ref="ns2:SignerWorkPhone" minOccurs="0"/>
                <xsd:element ref="ns2:SignerWorkFax" minOccurs="0"/>
                <xsd:element ref="ns2:RecipientsNameTO" minOccurs="0"/>
                <xsd:element ref="ns2:RecipientsMailTO" minOccurs="0"/>
                <xsd:element ref="ns2:RecipientsNameCC" minOccurs="0"/>
                <xsd:element ref="ns2:RecipientsMailCC" minOccurs="0"/>
                <xsd:element ref="ns2:RecipientsNameBCC" minOccurs="0"/>
                <xsd:element ref="ns2:RecipientsMailBCC" minOccurs="0"/>
                <xsd:element ref="ns2:RecipientsMailSent" minOccurs="0"/>
                <xsd:element ref="ns2:CounterString" minOccurs="0"/>
                <xsd:element ref="ns2:DocumentCounter" minOccurs="0"/>
                <xsd:element ref="ns2:FullNameTO" minOccurs="0"/>
                <xsd:element ref="ns2:FullNameCC" minOccurs="0"/>
                <xsd:element ref="ns2:FullNameBCC" minOccurs="0"/>
                <xsd:element ref="ns2:AdditionalReaders" minOccurs="0"/>
                <xsd:element ref="ns2:PreviousAdditionalReaders" minOccurs="0"/>
                <xsd:element ref="ns2:AdditionalEditors" minOccurs="0"/>
                <xsd:element ref="ns2:PreviousAdditionalEditors" minOccurs="0"/>
                <xsd:element ref="ns2:SetDepartmentPermission" minOccurs="0"/>
                <xsd:element ref="ns2:DocumentLibraryName" minOccurs="0"/>
                <xsd:element ref="ns2:FullNameAll" minOccurs="0"/>
                <xsd:element ref="ns2:PermissionForUserGroup" minOccurs="0"/>
                <xsd:element ref="ns3:DocumentLinkHidden" minOccurs="0"/>
                <xsd:element ref="ns3:DocumentLinkHiddenPrevious" minOccurs="0"/>
                <xsd:element ref="ns2:AdditionalReaderUsers" minOccurs="0"/>
                <xsd:element ref="ns2:AdditionalSigners" minOccurs="0"/>
                <xsd:element ref="ns2:AdditionalWriters" minOccurs="0"/>
                <xsd:element ref="ns2:DocumentCatalog" minOccurs="0"/>
                <xsd:element ref="ns2:DocumentCreate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5b83e0-a1d3-486c-bd07-833a425c74af" elementFormDefault="qualified">
    <xsd:import namespace="http://schemas.microsoft.com/office/2006/documentManagement/types"/>
    <xsd:import namespace="http://schemas.microsoft.com/office/infopath/2007/PartnerControls"/>
    <xsd:element name="DocumentWorkInstrument" ma:index="2" nillable="true" ma:displayName="כלי עבודה" ma:hidden="true" ma:internalName="DocumentWorkInstrument" ma:readOnly="false">
      <xsd:simpleType>
        <xsd:restriction base="dms:Text">
          <xsd:maxLength value="255"/>
        </xsd:restriction>
      </xsd:simpleType>
    </xsd:element>
    <xsd:element name="DocumentWordTemplate" ma:index="3" nillable="true" ma:displayName="תבנית וורד" ma:hidden="true" ma:internalName="DocumentWordTemplate" ma:readOnly="false">
      <xsd:simpleType>
        <xsd:restriction base="dms:Text">
          <xsd:maxLength value="255"/>
        </xsd:restriction>
      </xsd:simpleType>
    </xsd:element>
    <xsd:element name="WriterName" ma:index="4" nillable="true" ma:displayName="שם מחבר מסמך" ma:hidden="true" ma:internalName="WriterName" ma:readOnly="false">
      <xsd:simpleType>
        <xsd:restriction base="dms:Text">
          <xsd:maxLength value="255"/>
        </xsd:restriction>
      </xsd:simpleType>
    </xsd:element>
    <xsd:element name="DepartmentPermissionWasSet" ma:index="5" nillable="true" ma:displayName="בוצע הענקת הרשאות ליחידה" ma:hidden="true" ma:internalName="DepartmentPermissionWasSet" ma:readOnly="false">
      <xsd:simpleType>
        <xsd:restriction base="dms:Text">
          <xsd:maxLength value="255"/>
        </xsd:restriction>
      </xsd:simpleType>
    </xsd:element>
    <xsd:element name="CurrentDocumentStatus" ma:index="6" nillable="true" ma:displayName="סטאטוס" ma:hidden="true" ma:internalName="CurrentDocumentStatus" ma:readOnly="false">
      <xsd:simpleType>
        <xsd:restriction base="dms:Text">
          <xsd:maxLength value="255"/>
        </xsd:restriction>
      </xsd:simpleType>
    </xsd:element>
    <xsd:element name="LastCheckOutDate" ma:index="7" nillable="true" ma:displayName="תאריך הוצא אחרון" ma:hidden="true" ma:internalName="LastCheckOutDate" ma:readOnly="false">
      <xsd:simpleType>
        <xsd:restriction base="dms:Text">
          <xsd:maxLength value="255"/>
        </xsd:restriction>
      </xsd:simpleType>
    </xsd:element>
    <xsd:element name="LastCheckOutUser" ma:index="8" nillable="true" ma:displayName="משתמש הוצא אחרון" ma:hidden="true" ma:internalName="LastCheckOutUser" ma:readOnly="false">
      <xsd:simpleType>
        <xsd:restriction base="dms:Text">
          <xsd:maxLength value="255"/>
        </xsd:restriction>
      </xsd:simpleType>
    </xsd:element>
    <xsd:element name="LastCheckInDate" ma:index="9" nillable="true" ma:displayName="תאריך הכנסה אחרון" ma:hidden="true" ma:internalName="LastCheckInDate" ma:readOnly="false">
      <xsd:simpleType>
        <xsd:restriction base="dms:Text">
          <xsd:maxLength value="255"/>
        </xsd:restriction>
      </xsd:simpleType>
    </xsd:element>
    <xsd:element name="LastCheckInUser" ma:index="10" nillable="true" ma:displayName="משתמש הכנסה אחרון" ma:hidden="true" ma:internalName="LastCheckInUser" ma:readOnly="false">
      <xsd:simpleType>
        <xsd:restriction base="dms:Text">
          <xsd:maxLength value="255"/>
        </xsd:restriction>
      </xsd:simpleType>
    </xsd:element>
    <xsd:element name="LastPublishDate" ma:index="11" nillable="true" ma:displayName="תאריך פרסום אחרון" ma:hidden="true" ma:internalName="LastPublishDate" ma:readOnly="false">
      <xsd:simpleType>
        <xsd:restriction base="dms:Text">
          <xsd:maxLength value="255"/>
        </xsd:restriction>
      </xsd:simpleType>
    </xsd:element>
    <xsd:element name="LastPublishUser" ma:index="12" nillable="true" ma:displayName="משתמש פרסום אחרון" ma:hidden="true" ma:internalName="LastPublishUser" ma:readOnly="false">
      <xsd:simpleType>
        <xsd:restriction base="dms:Text">
          <xsd:maxLength value="255"/>
        </xsd:restriction>
      </xsd:simpleType>
    </xsd:element>
    <xsd:element name="LastLockDate" ma:index="13" nillable="true" ma:displayName="תאריך נעילה אחרון" ma:hidden="true" ma:internalName="LastLockDate" ma:readOnly="false">
      <xsd:simpleType>
        <xsd:restriction base="dms:Text">
          <xsd:maxLength value="255"/>
        </xsd:restriction>
      </xsd:simpleType>
    </xsd:element>
    <xsd:element name="LastLockUser" ma:index="14" nillable="true" ma:displayName="משתמש נעילה אחרון" ma:hidden="true" ma:internalName="LastLockUser" ma:readOnly="false">
      <xsd:simpleType>
        <xsd:restriction base="dms:Text">
          <xsd:maxLength value="255"/>
        </xsd:restriction>
      </xsd:simpleType>
    </xsd:element>
    <xsd:element name="PreviousPublishingStatus" ma:index="15" nillable="true" ma:displayName="סטאטוס מסמך קודם" ma:hidden="true" ma:internalName="PreviousPublishingStatus" ma:readOnly="false">
      <xsd:simpleType>
        <xsd:restriction base="dms:Text">
          <xsd:maxLength value="255"/>
        </xsd:restriction>
      </xsd:simpleType>
    </xsd:element>
    <xsd:element name="SubjectDocument" ma:index="16" nillable="true" ma:displayName="הנדון מסמך" ma:internalName="SubjectDocument" ma:readOnly="false">
      <xsd:simpleType>
        <xsd:restriction base="dms:Text">
          <xsd:maxLength value="255"/>
        </xsd:restriction>
      </xsd:simpleType>
    </xsd:element>
    <xsd:element name="DocumentCreateDateEnglish" ma:index="17" nillable="true" ma:displayName="תאריך יצירה לועזי" ma:internalName="DocumentCreateDateEnglish" ma:readOnly="false">
      <xsd:simpleType>
        <xsd:restriction base="dms:Text">
          <xsd:maxLength value="255"/>
        </xsd:restriction>
      </xsd:simpleType>
    </xsd:element>
    <xsd:element name="DocumentCreateDateHebrew" ma:index="18" nillable="true" ma:displayName="תאריך יצירה עברי" ma:internalName="DocumentCreateDateHebrew" ma:readOnly="false">
      <xsd:simpleType>
        <xsd:restriction base="dms:Text">
          <xsd:maxLength value="255"/>
        </xsd:restriction>
      </xsd:simpleType>
    </xsd:element>
    <xsd:element name="SignerName" ma:index="19" nillable="true" ma:displayName="שם חותם מסמך" ma:internalName="SignerName" ma:readOnly="false">
      <xsd:simpleType>
        <xsd:restriction base="dms:Text">
          <xsd:maxLength value="255"/>
        </xsd:restriction>
      </xsd:simpleType>
    </xsd:element>
    <xsd:element name="SignerItemID" ma:index="20" nillable="true" ma:displayName="חותם מזהה רשימה" ma:hidden="true" ma:internalName="SignerItemID" ma:readOnly="false">
      <xsd:simpleType>
        <xsd:restriction base="dms:Text">
          <xsd:maxLength value="255"/>
        </xsd:restriction>
      </xsd:simpleType>
    </xsd:element>
    <xsd:element name="SignerEmail" ma:index="21" nillable="true" ma:displayName="מייל של חותם" ma:internalName="SignerEmail" ma:readOnly="false">
      <xsd:simpleType>
        <xsd:restriction base="dms:Text">
          <xsd:maxLength value="255"/>
        </xsd:restriction>
      </xsd:simpleType>
    </xsd:element>
    <xsd:element name="SignerJobTitle" ma:index="22" nillable="true" ma:displayName="תפקיד של חותם" ma:internalName="SignerJobTitle" ma:readOnly="false">
      <xsd:simpleType>
        <xsd:restriction base="dms:Text">
          <xsd:maxLength value="255"/>
        </xsd:restriction>
      </xsd:simpleType>
    </xsd:element>
    <xsd:element name="SignerDepartment" ma:index="23" nillable="true" ma:displayName="יהידה של חותם" ma:internalName="SignerDepartment" ma:readOnly="false">
      <xsd:simpleType>
        <xsd:restriction base="dms:Text">
          <xsd:maxLength value="255"/>
        </xsd:restriction>
      </xsd:simpleType>
    </xsd:element>
    <xsd:element name="SignerWorkPhone" ma:index="24" nillable="true" ma:displayName="טלפון עבודה של חותם" ma:internalName="SignerWorkPhone" ma:readOnly="false">
      <xsd:simpleType>
        <xsd:restriction base="dms:Text">
          <xsd:maxLength value="255"/>
        </xsd:restriction>
      </xsd:simpleType>
    </xsd:element>
    <xsd:element name="SignerWorkFax" ma:index="25" nillable="true" ma:displayName="פקס של חותם" ma:internalName="SignerWorkFax" ma:readOnly="false">
      <xsd:simpleType>
        <xsd:restriction base="dms:Text">
          <xsd:maxLength value="255"/>
        </xsd:restriction>
      </xsd:simpleType>
    </xsd:element>
    <xsd:element name="RecipientsNameTO" ma:index="26" nillable="true" ma:displayName="רשימת שמות נמענים יעדים" ma:hidden="true" ma:internalName="RecipientsNameTO" ma:readOnly="false">
      <xsd:simpleType>
        <xsd:restriction base="dms:Note"/>
      </xsd:simpleType>
    </xsd:element>
    <xsd:element name="RecipientsMailTO" ma:index="27" nillable="true" ma:displayName="רשימת מיילים נמענים יעדים" ma:hidden="true" ma:internalName="RecipientsMailTO" ma:readOnly="false">
      <xsd:simpleType>
        <xsd:restriction base="dms:Note"/>
      </xsd:simpleType>
    </xsd:element>
    <xsd:element name="RecipientsNameCC" ma:index="28" nillable="true" ma:displayName="רשימת שמות נמענים נוספים" ma:hidden="true" ma:internalName="RecipientsNameCC" ma:readOnly="false">
      <xsd:simpleType>
        <xsd:restriction base="dms:Note"/>
      </xsd:simpleType>
    </xsd:element>
    <xsd:element name="RecipientsMailCC" ma:index="29" nillable="true" ma:displayName="רשימת מיילים נמענים נוספים" ma:hidden="true" ma:internalName="RecipientsMailCC" ma:readOnly="false">
      <xsd:simpleType>
        <xsd:restriction base="dms:Note"/>
      </xsd:simpleType>
    </xsd:element>
    <xsd:element name="RecipientsNameBCC" ma:index="30" nillable="true" ma:displayName="רשימת שמות נמענים מוסתרים" ma:hidden="true" ma:internalName="RecipientsNameBCC" ma:readOnly="false">
      <xsd:simpleType>
        <xsd:restriction base="dms:Note"/>
      </xsd:simpleType>
    </xsd:element>
    <xsd:element name="RecipientsMailBCC" ma:index="31" nillable="true" ma:displayName="רשימת מיילים נמענים מוסתרים" ma:hidden="true" ma:internalName="RecipientsMailBCC" ma:readOnly="false">
      <xsd:simpleType>
        <xsd:restriction base="dms:Note"/>
      </xsd:simpleType>
    </xsd:element>
    <xsd:element name="RecipientsMailSent" ma:index="32" nillable="true" ma:displayName="רשימת מיילים נשלחים" ma:hidden="true" ma:internalName="RecipientsMailSent" ma:readOnly="false">
      <xsd:simpleType>
        <xsd:restriction base="dms:Note"/>
      </xsd:simpleType>
    </xsd:element>
    <xsd:element name="CounterString" ma:index="33" nillable="true" ma:displayName="מס'" ma:decimals="0" ma:internalName="CounterString" ma:readOnly="false" ma:percentage="FALSE">
      <xsd:simpleType>
        <xsd:restriction base="dms:Number"/>
      </xsd:simpleType>
    </xsd:element>
    <xsd:element name="DocumentCounter" ma:index="34" nillable="true" ma:displayName="סימוכין מסמך" ma:internalName="DocumentCounter">
      <xsd:simpleType>
        <xsd:restriction base="dms:Text">
          <xsd:maxLength value="255"/>
        </xsd:restriction>
      </xsd:simpleType>
    </xsd:element>
    <xsd:element name="FullNameTO" ma:index="35" nillable="true" ma:displayName="רשימת שמות מלאים נמענים יעדים" ma:internalName="FullNameTO">
      <xsd:simpleType>
        <xsd:restriction base="dms:Note">
          <xsd:maxLength value="255"/>
        </xsd:restriction>
      </xsd:simpleType>
    </xsd:element>
    <xsd:element name="FullNameCC" ma:index="36" nillable="true" ma:displayName="רשימת שמות מלאים נמענים נוספים" ma:internalName="FullNameCC">
      <xsd:simpleType>
        <xsd:restriction base="dms:Note">
          <xsd:maxLength value="255"/>
        </xsd:restriction>
      </xsd:simpleType>
    </xsd:element>
    <xsd:element name="FullNameBCC" ma:index="37" nillable="true" ma:displayName="רשימת שמות מלאים נמענים מוסתרים" ma:hidden="true" ma:internalName="FullNameBCC" ma:readOnly="false">
      <xsd:simpleType>
        <xsd:restriction base="dms:Note"/>
      </xsd:simpleType>
    </xsd:element>
    <xsd:element name="AdditionalReaders" ma:index="38" nillable="true" ma:displayName="משתמשים בעלי הרשאות קריאה" ma:hidden="true" ma:internalName="AdditionalReaders" ma:readOnly="false">
      <xsd:simpleType>
        <xsd:restriction base="dms:Note"/>
      </xsd:simpleType>
    </xsd:element>
    <xsd:element name="PreviousAdditionalReaders" ma:index="39" nillable="true" ma:displayName="משתמשים בעלי הרשאות קריאה קודמים" ma:hidden="true" ma:internalName="PreviousAdditionalReaders" ma:readOnly="false">
      <xsd:simpleType>
        <xsd:restriction base="dms:Note"/>
      </xsd:simpleType>
    </xsd:element>
    <xsd:element name="AdditionalEditors" ma:index="40" nillable="true" ma:displayName="משתמשים בעלי הרשאות כתיבה" ma:hidden="true" ma:internalName="AdditionalEditors" ma:readOnly="false">
      <xsd:simpleType>
        <xsd:restriction base="dms:Note"/>
      </xsd:simpleType>
    </xsd:element>
    <xsd:element name="PreviousAdditionalEditors" ma:index="41" nillable="true" ma:displayName="משתמשים בעלי הרשאות כתיבה קודמים" ma:hidden="true" ma:internalName="PreviousAdditionalEditors" ma:readOnly="false">
      <xsd:simpleType>
        <xsd:restriction base="dms:Note"/>
      </xsd:simpleType>
    </xsd:element>
    <xsd:element name="SetDepartmentPermission" ma:index="42" nillable="true" ma:displayName="הרשאות לכל יחידה" ma:hidden="true" ma:internalName="SetDepartmentPermission" ma:readOnly="false">
      <xsd:simpleType>
        <xsd:restriction base="dms:Text">
          <xsd:maxLength value="255"/>
        </xsd:restriction>
      </xsd:simpleType>
    </xsd:element>
    <xsd:element name="DocumentLibraryName" ma:index="50" nillable="true" ma:displayName="שם מאגר מסמכים" ma:internalName="DocumentLibraryName">
      <xsd:simpleType>
        <xsd:restriction base="dms:Text">
          <xsd:maxLength value="255"/>
        </xsd:restriction>
      </xsd:simpleType>
    </xsd:element>
    <xsd:element name="FullNameAll" ma:index="51" nillable="true" ma:displayName="רשימת שמות" ma:hidden="true" ma:internalName="FullNameAll" ma:readOnly="false">
      <xsd:simpleType>
        <xsd:restriction base="dms:Note"/>
      </xsd:simpleType>
    </xsd:element>
    <xsd:element name="PermissionForUserGroup" ma:index="52" nillable="true" ma:displayName="הרשאה לקבוצת משתמשים" ma:hidden="true" ma:internalName="PermissionForUserGroup" ma:readOnly="false">
      <xsd:simpleType>
        <xsd:restriction base="dms:Text">
          <xsd:maxLength value="255"/>
        </xsd:restriction>
      </xsd:simpleType>
    </xsd:element>
    <xsd:element name="AdditionalReaderUsers" ma:index="55" nillable="true" ma:displayName="משתמשים נוספים עם הרשאות קריאה" ma:internalName="AdditionalReaderUsers">
      <xsd:simpleType>
        <xsd:restriction base="dms:Note"/>
      </xsd:simpleType>
    </xsd:element>
    <xsd:element name="AdditionalSigners" ma:index="56" nillable="true" ma:displayName="חותמים נוספים" ma:internalName="AdditionalSigners" ma:readOnly="false">
      <xsd:simpleType>
        <xsd:restriction base="dms:Note"/>
      </xsd:simpleType>
    </xsd:element>
    <xsd:element name="AdditionalWriters" ma:index="57" nillable="true" ma:displayName="מחברים נוספים" ma:internalName="AdditionalWriters" ma:readOnly="false">
      <xsd:simpleType>
        <xsd:restriction base="dms:Note"/>
      </xsd:simpleType>
    </xsd:element>
    <xsd:element name="DocumentCatalog" ma:index="58" nillable="true" ma:displayName="קטלוג" ma:internalName="DocumentCatalog">
      <xsd:simpleType>
        <xsd:restriction base="dms:Text">
          <xsd:maxLength value="255"/>
        </xsd:restriction>
      </xsd:simpleType>
    </xsd:element>
    <xsd:element name="DocumentCreateDate" ma:index="59" nillable="true" ma:displayName="תאריך יצירת מסמך" ma:format="DateOnly" ma:internalName="DocumentCreate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87b98568-e8c7-4058-bf31-e11803adaf85" elementFormDefault="qualified">
    <xsd:import namespace="http://schemas.microsoft.com/office/2006/documentManagement/types"/>
    <xsd:import namespace="http://schemas.microsoft.com/office/infopath/2007/PartnerControls"/>
    <xsd:element name="DocumentLinkHidden" ma:index="53" nillable="true" ma:displayName="תוכן לינקים למסמכים מוסתר" ma:hidden="true" ma:internalName="DocumentLinkHidden" ma:readOnly="false">
      <xsd:simpleType>
        <xsd:restriction base="dms:Note"/>
      </xsd:simpleType>
    </xsd:element>
    <xsd:element name="DocumentLinkHiddenPrevious" ma:index="54" nillable="true" ma:displayName="מסמכים מקושרים קודמים" ma:internalName="DocumentLinkHiddenPrevious">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8" ma:displayName="סוג תוכן"/>
        <xsd:element ref="dc:title" minOccurs="0" maxOccurs="1" ma:displayName="כותרת"/>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documentManagement>
    <SignerName xmlns="8f5b83e0-a1d3-486c-bd07-833a425c74af">ינון גלעדי</SignerName>
    <RecipientsNameBCC xmlns="8f5b83e0-a1d3-486c-bd07-833a425c74af">__________</RecipientsNameBCC>
    <FullNameCC xmlns="8f5b83e0-a1d3-486c-bd07-833a425c74af">.</FullNameCC>
    <DepartmentPermissionWasSet xmlns="8f5b83e0-a1d3-486c-bd07-833a425c74af" xsi:nil="true"/>
    <PreviousPublishingStatus xmlns="8f5b83e0-a1d3-486c-bd07-833a425c74af">Pending</PreviousPublishingStatus>
    <RecipientsNameTO xmlns="8f5b83e0-a1d3-486c-bd07-833a425c74af">__________</RecipientsNameTO>
    <SignerItemID xmlns="8f5b83e0-a1d3-486c-bd07-833a425c74af">-1</SignerItemID>
    <RecipientsMailTO xmlns="8f5b83e0-a1d3-486c-bd07-833a425c74af" xsi:nil="true"/>
    <DocumentCatalog xmlns="8f5b83e0-a1d3-486c-bd07-833a425c74af">מודעה</DocumentCatalog>
    <LastCheckInUser xmlns="8f5b83e0-a1d3-486c-bd07-833a425c74af">חשבון מערכת</LastCheckInUser>
    <PermissionForUserGroup xmlns="8f5b83e0-a1d3-486c-bd07-833a425c74af" xsi:nil="true"/>
    <SignerWorkPhone xmlns="8f5b83e0-a1d3-486c-bd07-833a425c74af">02-5006629</SignerWorkPhone>
    <CounterString xmlns="8f5b83e0-a1d3-486c-bd07-833a425c74af">574</CounterString>
    <AdditionalReaders xmlns="8f5b83e0-a1d3-486c-bd07-833a425c74af" xsi:nil="true"/>
    <PreviousAdditionalEditors xmlns="8f5b83e0-a1d3-486c-bd07-833a425c74af">s-1-5-21-751151982-1351359263-2670605570-2683</PreviousAdditionalEditors>
    <SetDepartmentPermission xmlns="8f5b83e0-a1d3-486c-bd07-833a425c74af">0</SetDepartmentPermission>
    <AdditionalReaderUsers xmlns="8f5b83e0-a1d3-486c-bd07-833a425c74af" xsi:nil="true"/>
    <AdditionalEditors xmlns="8f5b83e0-a1d3-486c-bd07-833a425c74af">s-1-5-21-751151982-1351359263-2670605570-2683</AdditionalEditors>
    <SignerJobTitle xmlns="8f5b83e0-a1d3-486c-bd07-833a425c74af">לשכת הדוברת</SignerJobTitle>
    <SignerDepartment xmlns="8f5b83e0-a1d3-486c-bd07-833a425c74af">לשכת הדוברת</SignerDepartment>
    <RecipientsNameCC xmlns="8f5b83e0-a1d3-486c-bd07-833a425c74af">__________</RecipientsNameCC>
    <FullNameBCC xmlns="8f5b83e0-a1d3-486c-bd07-833a425c74af">.</FullNameBCC>
    <FullNameAll xmlns="8f5b83e0-a1d3-486c-bd07-833a425c74af">~~</FullNameAll>
    <DocumentLinkHidden xmlns="87b98568-e8c7-4058-bf31-e11803adaf85" xsi:nil="true"/>
    <DocumentCreateDateEnglish xmlns="8f5b83e0-a1d3-486c-bd07-833a425c74af">20 בנובמבר 2016</DocumentCreateDateEnglish>
    <DocumentCreateDateHebrew xmlns="8f5b83e0-a1d3-486c-bd07-833a425c74af">י"ט בחשון התשע"ז</DocumentCreateDateHebrew>
    <SignerEmail xmlns="8f5b83e0-a1d3-486c-bd07-833a425c74af">inong@energy.gov.il</SignerEmail>
    <FullNameTO xmlns="8f5b83e0-a1d3-486c-bd07-833a425c74af">.</FullNameTO>
    <AdditionalSigners xmlns="8f5b83e0-a1d3-486c-bd07-833a425c74af" xsi:nil="true"/>
    <SignerWorkFax xmlns="8f5b83e0-a1d3-486c-bd07-833a425c74af">__________</SignerWorkFax>
    <LastCheckOutUser xmlns="8f5b83e0-a1d3-486c-bd07-833a425c74af">ינון גלעדי</LastCheckOutUser>
    <SubjectDocument xmlns="8f5b83e0-a1d3-486c-bd07-833a425c74af">מודעה באנגלית על הליך תחרותי לפתיחת הים</SubjectDocument>
    <AdditionalWriters xmlns="8f5b83e0-a1d3-486c-bd07-833a425c74af" xsi:nil="true"/>
    <WriterName xmlns="8f5b83e0-a1d3-486c-bd07-833a425c74af">ינון גלעדי</WriterName>
    <DocumentLibraryName xmlns="8f5b83e0-a1d3-486c-bd07-833a425c74af">אגף דוברות, תקשורת והסברה</DocumentLibraryName>
    <PreviousAdditionalReaders xmlns="8f5b83e0-a1d3-486c-bd07-833a425c74af" xsi:nil="true"/>
    <LastPublishDate xmlns="8f5b83e0-a1d3-486c-bd07-833a425c74af" xsi:nil="true"/>
    <LastLockDate xmlns="8f5b83e0-a1d3-486c-bd07-833a425c74af" xsi:nil="true"/>
    <LastLockUser xmlns="8f5b83e0-a1d3-486c-bd07-833a425c74af" xsi:nil="true"/>
    <RecipientsMailBCC xmlns="8f5b83e0-a1d3-486c-bd07-833a425c74af" xsi:nil="true"/>
    <RecipientsMailSent xmlns="8f5b83e0-a1d3-486c-bd07-833a425c74af" xsi:nil="true"/>
    <DocumentLinkHiddenPrevious xmlns="87b98568-e8c7-4058-bf31-e11803adaf85" xsi:nil="true"/>
    <DocumentWorkInstrument xmlns="8f5b83e0-a1d3-486c-bd07-833a425c74af">POWERPOINT</DocumentWorkInstrument>
    <DocumentCreateDate xmlns="8f5b83e0-a1d3-486c-bd07-833a425c74af">2016-11-20T00:00:00+00:00</DocumentCreateDate>
    <LastCheckOutDate xmlns="8f5b83e0-a1d3-486c-bd07-833a425c74af">20/11/2016 03:50;58</LastCheckOutDate>
    <RecipientsMailCC xmlns="8f5b83e0-a1d3-486c-bd07-833a425c74af" xsi:nil="true"/>
    <DocumentWordTemplate xmlns="8f5b83e0-a1d3-486c-bd07-833a425c74af">לשכת הדוברת</DocumentWordTemplate>
    <CurrentDocumentStatus xmlns="8f5b83e0-a1d3-486c-bd07-833a425c74af">עבודה</CurrentDocumentStatus>
    <LastCheckInDate xmlns="8f5b83e0-a1d3-486c-bd07-833a425c74af">20/11/2016 03:50;48</LastCheckInDate>
    <DocumentCounter xmlns="8f5b83e0-a1d3-486c-bd07-833a425c74af">דוב_574_2016</DocumentCounter>
    <LastPublishUser xmlns="8f5b83e0-a1d3-486c-bd07-833a425c74af" xsi:nil="true"/>
  </documentManagement>
</p:properties>
</file>

<file path=customXml/itemProps1.xml><?xml version="1.0" encoding="utf-8"?>
<ds:datastoreItem xmlns:ds="http://schemas.openxmlformats.org/officeDocument/2006/customXml" ds:itemID="{556B364E-57EC-4810-9A7D-EDBA1AA799B0}">
  <ds:schemaRefs>
    <ds:schemaRef ds:uri="http://schemas.microsoft.com/office/2006/metadata/customXsn"/>
  </ds:schemaRefs>
</ds:datastoreItem>
</file>

<file path=customXml/itemProps2.xml><?xml version="1.0" encoding="utf-8"?>
<ds:datastoreItem xmlns:ds="http://schemas.openxmlformats.org/officeDocument/2006/customXml" ds:itemID="{8E7314F2-CF2C-49F4-B524-87F9588B2EA8}">
  <ds:schemaRefs>
    <ds:schemaRef ds:uri="http://schemas.microsoft.com/sharepoint/v3/contenttype/forms"/>
  </ds:schemaRefs>
</ds:datastoreItem>
</file>

<file path=customXml/itemProps3.xml><?xml version="1.0" encoding="utf-8"?>
<ds:datastoreItem xmlns:ds="http://schemas.openxmlformats.org/officeDocument/2006/customXml" ds:itemID="{A4330D2F-D5F7-40FE-9E5A-242915E586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5b83e0-a1d3-486c-bd07-833a425c74af"/>
    <ds:schemaRef ds:uri="87b98568-e8c7-4058-bf31-e11803adaf8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85A48209-E15F-4072-8B47-A91B39C1CA66}">
  <ds:schemaRefs>
    <ds:schemaRef ds:uri="http://schemas.microsoft.com/office/2006/metadata/properties"/>
    <ds:schemaRef ds:uri="87b98568-e8c7-4058-bf31-e11803adaf85"/>
    <ds:schemaRef ds:uri="8f5b83e0-a1d3-486c-bd07-833a425c74af"/>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437</TotalTime>
  <Words>93</Words>
  <Application>Microsoft Office PowerPoint</Application>
  <PresentationFormat>מסך רחב</PresentationFormat>
  <Paragraphs>7</Paragraphs>
  <Slides>1</Slides>
  <Notes>0</Notes>
  <HiddenSlides>0</HiddenSlides>
  <MMClips>0</MMClips>
  <ScaleCrop>false</ScaleCrop>
  <HeadingPairs>
    <vt:vector size="6" baseType="variant">
      <vt:variant>
        <vt:lpstr>גופנים בשימוש</vt:lpstr>
      </vt:variant>
      <vt:variant>
        <vt:i4>4</vt:i4>
      </vt:variant>
      <vt:variant>
        <vt:lpstr>ערכת נושא</vt:lpstr>
      </vt:variant>
      <vt:variant>
        <vt:i4>2</vt:i4>
      </vt:variant>
      <vt:variant>
        <vt:lpstr>כותרות שקופיות</vt:lpstr>
      </vt:variant>
      <vt:variant>
        <vt:i4>1</vt:i4>
      </vt:variant>
    </vt:vector>
  </HeadingPairs>
  <TitlesOfParts>
    <vt:vector size="7" baseType="lpstr">
      <vt:lpstr>Arial</vt:lpstr>
      <vt:lpstr>Calibri</vt:lpstr>
      <vt:lpstr>Calibri Light</vt:lpstr>
      <vt:lpstr>Times New Roman</vt:lpstr>
      <vt:lpstr>ערכת נושא Office</vt:lpstr>
      <vt:lpstr>1_ערכת נושא Office</vt:lpstr>
      <vt:lpstr>מצגת של PowerPoint</vt:lpstr>
    </vt:vector>
  </TitlesOfParts>
  <Company>Ministry Of Energy And Water Resources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שלום</dc:title>
  <dc:creator>ענת גיניאו אבירם</dc:creator>
  <cp:lastModifiedBy>אילנה טמסוט</cp:lastModifiedBy>
  <cp:revision>32</cp:revision>
  <cp:lastPrinted>2018-03-05T06:29:28Z</cp:lastPrinted>
  <dcterms:created xsi:type="dcterms:W3CDTF">2014-05-13T05:56:16Z</dcterms:created>
  <dcterms:modified xsi:type="dcterms:W3CDTF">2018-03-05T06:48:26Z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0x0101003CBAFB7F4A7FF54FB9D64543F2EA55D23A008F1C0D6C6A23D640B8D7CEA47E07811D</vt:lpwstr>
  </property>
  <property fmtid="{D5CDD505-2E9C-101B-9397-08002B2CF9AE}" pid="3" name="FileInternalName">
    <vt:lpwstr>dov_574_2016</vt:lpwstr>
  </property>
</Properties>
</file>